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70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7" r:id="rId19"/>
    <p:sldId id="279" r:id="rId20"/>
    <p:sldId id="280" r:id="rId21"/>
    <p:sldId id="281" r:id="rId22"/>
    <p:sldId id="282" r:id="rId23"/>
    <p:sldId id="283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08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2">
            <a:extLst>
              <a:ext uri="{FF2B5EF4-FFF2-40B4-BE49-F238E27FC236}">
                <a16:creationId xmlns:a16="http://schemas.microsoft.com/office/drawing/2014/main" id="{0055F032-A2B0-4F89-9835-04DC5004467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68611" name="Freeform 3">
              <a:extLst>
                <a:ext uri="{FF2B5EF4-FFF2-40B4-BE49-F238E27FC236}">
                  <a16:creationId xmlns:a16="http://schemas.microsoft.com/office/drawing/2014/main" id="{CC6D1C4F-27A4-4ED3-AFE4-2A17910DE4A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12" name="Freeform 4">
              <a:extLst>
                <a:ext uri="{FF2B5EF4-FFF2-40B4-BE49-F238E27FC236}">
                  <a16:creationId xmlns:a16="http://schemas.microsoft.com/office/drawing/2014/main" id="{3A839DE5-1139-4CD5-9B0E-CA54F90B08B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13" name="Freeform 5">
              <a:extLst>
                <a:ext uri="{FF2B5EF4-FFF2-40B4-BE49-F238E27FC236}">
                  <a16:creationId xmlns:a16="http://schemas.microsoft.com/office/drawing/2014/main" id="{BE9ED911-E651-4664-95DC-70F84770E34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8614" name="Group 6">
              <a:extLst>
                <a:ext uri="{FF2B5EF4-FFF2-40B4-BE49-F238E27FC236}">
                  <a16:creationId xmlns:a16="http://schemas.microsoft.com/office/drawing/2014/main" id="{FD1BD26C-0673-4948-8A44-015012792D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68615" name="Freeform 7">
                <a:extLst>
                  <a:ext uri="{FF2B5EF4-FFF2-40B4-BE49-F238E27FC236}">
                    <a16:creationId xmlns:a16="http://schemas.microsoft.com/office/drawing/2014/main" id="{E560061D-C007-4891-8778-F3E2EA7BA59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16" name="Freeform 8">
                <a:extLst>
                  <a:ext uri="{FF2B5EF4-FFF2-40B4-BE49-F238E27FC236}">
                    <a16:creationId xmlns:a16="http://schemas.microsoft.com/office/drawing/2014/main" id="{4E815DE0-C423-473E-87EB-1290CA9611B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17" name="Freeform 9">
                <a:extLst>
                  <a:ext uri="{FF2B5EF4-FFF2-40B4-BE49-F238E27FC236}">
                    <a16:creationId xmlns:a16="http://schemas.microsoft.com/office/drawing/2014/main" id="{39B66ABE-7F0C-4BEF-8523-8330DD57C64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18" name="Freeform 10">
                <a:extLst>
                  <a:ext uri="{FF2B5EF4-FFF2-40B4-BE49-F238E27FC236}">
                    <a16:creationId xmlns:a16="http://schemas.microsoft.com/office/drawing/2014/main" id="{30B225E0-32B2-498F-8623-8904DD67A5E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19" name="Freeform 11">
                <a:extLst>
                  <a:ext uri="{FF2B5EF4-FFF2-40B4-BE49-F238E27FC236}">
                    <a16:creationId xmlns:a16="http://schemas.microsoft.com/office/drawing/2014/main" id="{58080529-8703-4643-B7B2-4A17464DB64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20" name="Freeform 12">
                <a:extLst>
                  <a:ext uri="{FF2B5EF4-FFF2-40B4-BE49-F238E27FC236}">
                    <a16:creationId xmlns:a16="http://schemas.microsoft.com/office/drawing/2014/main" id="{B25C6CB6-F376-4499-8B2E-65201231980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21" name="Freeform 13">
                <a:extLst>
                  <a:ext uri="{FF2B5EF4-FFF2-40B4-BE49-F238E27FC236}">
                    <a16:creationId xmlns:a16="http://schemas.microsoft.com/office/drawing/2014/main" id="{2E9DDE3D-0FE8-4BFF-A2F7-6037070A31F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22" name="Freeform 14">
                <a:extLst>
                  <a:ext uri="{FF2B5EF4-FFF2-40B4-BE49-F238E27FC236}">
                    <a16:creationId xmlns:a16="http://schemas.microsoft.com/office/drawing/2014/main" id="{2C3878EE-9BAC-4C6D-8AC5-934D94434CA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23" name="Freeform 15">
                <a:extLst>
                  <a:ext uri="{FF2B5EF4-FFF2-40B4-BE49-F238E27FC236}">
                    <a16:creationId xmlns:a16="http://schemas.microsoft.com/office/drawing/2014/main" id="{A0647708-7002-4810-B4A1-DF2706CEF62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24" name="Freeform 16">
                <a:extLst>
                  <a:ext uri="{FF2B5EF4-FFF2-40B4-BE49-F238E27FC236}">
                    <a16:creationId xmlns:a16="http://schemas.microsoft.com/office/drawing/2014/main" id="{F35F0E27-5DF9-497C-A80D-71EBFEAC93F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25" name="Freeform 17">
                <a:extLst>
                  <a:ext uri="{FF2B5EF4-FFF2-40B4-BE49-F238E27FC236}">
                    <a16:creationId xmlns:a16="http://schemas.microsoft.com/office/drawing/2014/main" id="{CF9B1AC1-39FF-43BE-BEF4-B81CA4782DB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26" name="Freeform 18">
                <a:extLst>
                  <a:ext uri="{FF2B5EF4-FFF2-40B4-BE49-F238E27FC236}">
                    <a16:creationId xmlns:a16="http://schemas.microsoft.com/office/drawing/2014/main" id="{80CFEA67-F109-4D49-ADDA-1509F848E4E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27" name="Freeform 19">
                <a:extLst>
                  <a:ext uri="{FF2B5EF4-FFF2-40B4-BE49-F238E27FC236}">
                    <a16:creationId xmlns:a16="http://schemas.microsoft.com/office/drawing/2014/main" id="{014B94F6-5EF0-47D5-A48D-D3D3669058B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8628" name="Freeform 20">
              <a:extLst>
                <a:ext uri="{FF2B5EF4-FFF2-40B4-BE49-F238E27FC236}">
                  <a16:creationId xmlns:a16="http://schemas.microsoft.com/office/drawing/2014/main" id="{14A88ACF-CD78-45B1-88EF-EBD96AACBBC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29" name="Freeform 21">
              <a:extLst>
                <a:ext uri="{FF2B5EF4-FFF2-40B4-BE49-F238E27FC236}">
                  <a16:creationId xmlns:a16="http://schemas.microsoft.com/office/drawing/2014/main" id="{37F10C52-C35A-45E2-9504-4796E57203D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30" name="Freeform 22">
              <a:extLst>
                <a:ext uri="{FF2B5EF4-FFF2-40B4-BE49-F238E27FC236}">
                  <a16:creationId xmlns:a16="http://schemas.microsoft.com/office/drawing/2014/main" id="{3A00B73C-E77D-4572-B089-C24A000CF70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31" name="Freeform 23">
              <a:extLst>
                <a:ext uri="{FF2B5EF4-FFF2-40B4-BE49-F238E27FC236}">
                  <a16:creationId xmlns:a16="http://schemas.microsoft.com/office/drawing/2014/main" id="{4177DA64-5789-4E2B-977E-9BD39A446AB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32" name="Freeform 24">
              <a:extLst>
                <a:ext uri="{FF2B5EF4-FFF2-40B4-BE49-F238E27FC236}">
                  <a16:creationId xmlns:a16="http://schemas.microsoft.com/office/drawing/2014/main" id="{1302EF4E-8A67-42CF-916C-1B7F4A5DB8A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33" name="Freeform 25">
              <a:extLst>
                <a:ext uri="{FF2B5EF4-FFF2-40B4-BE49-F238E27FC236}">
                  <a16:creationId xmlns:a16="http://schemas.microsoft.com/office/drawing/2014/main" id="{5428C0A1-7282-4D14-8E3F-9A38BC96954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34" name="Freeform 26">
              <a:extLst>
                <a:ext uri="{FF2B5EF4-FFF2-40B4-BE49-F238E27FC236}">
                  <a16:creationId xmlns:a16="http://schemas.microsoft.com/office/drawing/2014/main" id="{80D4B181-72CE-4CA6-A6A0-379A6512EA4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35" name="Freeform 27">
              <a:extLst>
                <a:ext uri="{FF2B5EF4-FFF2-40B4-BE49-F238E27FC236}">
                  <a16:creationId xmlns:a16="http://schemas.microsoft.com/office/drawing/2014/main" id="{896F05D8-2C20-4568-94A4-D04BB7F4AE1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36" name="Line 28">
              <a:extLst>
                <a:ext uri="{FF2B5EF4-FFF2-40B4-BE49-F238E27FC236}">
                  <a16:creationId xmlns:a16="http://schemas.microsoft.com/office/drawing/2014/main" id="{F4F10B62-E6C2-4E6C-8D7B-6EF8CDC6E991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37" name="Line 29">
              <a:extLst>
                <a:ext uri="{FF2B5EF4-FFF2-40B4-BE49-F238E27FC236}">
                  <a16:creationId xmlns:a16="http://schemas.microsoft.com/office/drawing/2014/main" id="{84405270-2010-47D7-95C9-F02FBCAB61CB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38" name="Line 30">
              <a:extLst>
                <a:ext uri="{FF2B5EF4-FFF2-40B4-BE49-F238E27FC236}">
                  <a16:creationId xmlns:a16="http://schemas.microsoft.com/office/drawing/2014/main" id="{D05A879F-2163-4B76-A274-D5894A974E48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8639" name="Group 31">
              <a:extLst>
                <a:ext uri="{FF2B5EF4-FFF2-40B4-BE49-F238E27FC236}">
                  <a16:creationId xmlns:a16="http://schemas.microsoft.com/office/drawing/2014/main" id="{8F43C67D-FF5B-46BE-A7AF-60A470FE12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68640" name="Line 32">
                <a:extLst>
                  <a:ext uri="{FF2B5EF4-FFF2-40B4-BE49-F238E27FC236}">
                    <a16:creationId xmlns:a16="http://schemas.microsoft.com/office/drawing/2014/main" id="{8F24849A-B69F-4131-9AF4-5EE5758597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41" name="Line 33">
                <a:extLst>
                  <a:ext uri="{FF2B5EF4-FFF2-40B4-BE49-F238E27FC236}">
                    <a16:creationId xmlns:a16="http://schemas.microsoft.com/office/drawing/2014/main" id="{DF9C3DD7-6917-4643-BD04-E59B5B65BB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42" name="Line 34">
                <a:extLst>
                  <a:ext uri="{FF2B5EF4-FFF2-40B4-BE49-F238E27FC236}">
                    <a16:creationId xmlns:a16="http://schemas.microsoft.com/office/drawing/2014/main" id="{E8E6C633-622F-4006-834E-F3A3CBB676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43" name="Line 35">
                <a:extLst>
                  <a:ext uri="{FF2B5EF4-FFF2-40B4-BE49-F238E27FC236}">
                    <a16:creationId xmlns:a16="http://schemas.microsoft.com/office/drawing/2014/main" id="{8A0FBEF1-032A-4677-89AC-27F5F54157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44" name="Line 36">
                <a:extLst>
                  <a:ext uri="{FF2B5EF4-FFF2-40B4-BE49-F238E27FC236}">
                    <a16:creationId xmlns:a16="http://schemas.microsoft.com/office/drawing/2014/main" id="{044E7A1E-6AB1-46A0-97E6-9637EA6221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8645" name="Line 37">
              <a:extLst>
                <a:ext uri="{FF2B5EF4-FFF2-40B4-BE49-F238E27FC236}">
                  <a16:creationId xmlns:a16="http://schemas.microsoft.com/office/drawing/2014/main" id="{0EBEB1A4-6CFE-457B-BFC6-F78FBF86CD7D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46" name="Line 38">
              <a:extLst>
                <a:ext uri="{FF2B5EF4-FFF2-40B4-BE49-F238E27FC236}">
                  <a16:creationId xmlns:a16="http://schemas.microsoft.com/office/drawing/2014/main" id="{3620F041-0959-4285-98F5-2F7178B90AA7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647" name="Rectangle 39">
            <a:extLst>
              <a:ext uri="{FF2B5EF4-FFF2-40B4-BE49-F238E27FC236}">
                <a16:creationId xmlns:a16="http://schemas.microsoft.com/office/drawing/2014/main" id="{1788CF14-9B20-4B46-9485-99C2D785B488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vi-VN" altLang="en-US" noProof="0"/>
              <a:t>Click to edit Master title style</a:t>
            </a:r>
          </a:p>
        </p:txBody>
      </p:sp>
      <p:sp>
        <p:nvSpPr>
          <p:cNvPr id="68648" name="Rectangle 40">
            <a:extLst>
              <a:ext uri="{FF2B5EF4-FFF2-40B4-BE49-F238E27FC236}">
                <a16:creationId xmlns:a16="http://schemas.microsoft.com/office/drawing/2014/main" id="{C9653137-54A8-445D-B4FF-DF5E20155AD7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vi-VN" altLang="en-US" noProof="0"/>
              <a:t>Click to edit Master subtitle style</a:t>
            </a:r>
          </a:p>
        </p:txBody>
      </p:sp>
      <p:sp>
        <p:nvSpPr>
          <p:cNvPr id="68649" name="Rectangle 41">
            <a:extLst>
              <a:ext uri="{FF2B5EF4-FFF2-40B4-BE49-F238E27FC236}">
                <a16:creationId xmlns:a16="http://schemas.microsoft.com/office/drawing/2014/main" id="{C8C8E5D4-F71A-48F1-AD86-5B1DE9DEBE94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8650" name="Rectangle 42">
            <a:extLst>
              <a:ext uri="{FF2B5EF4-FFF2-40B4-BE49-F238E27FC236}">
                <a16:creationId xmlns:a16="http://schemas.microsoft.com/office/drawing/2014/main" id="{8B581CA0-17A3-4F71-A465-61566978D2D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8651" name="Rectangle 43">
            <a:extLst>
              <a:ext uri="{FF2B5EF4-FFF2-40B4-BE49-F238E27FC236}">
                <a16:creationId xmlns:a16="http://schemas.microsoft.com/office/drawing/2014/main" id="{8C76C473-4F49-4E21-9101-D2EAC2D3366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6E4A569-40ED-4D55-A02D-E70B2AC9B182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32AD-43A4-4D91-B100-C9582938B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BD7F16-2396-4909-9E5B-0CEDD27B0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81055-9CCF-4CA3-937B-79B549C2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DA0FF-EA8B-4129-80E9-8CEFAC6F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45207-1572-4E66-AC55-4FDA64F57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9F89D-7A61-42A6-B47F-7F01D2575E9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44566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D0209-28C0-40BC-8AC1-AD32682BE6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94CD61-FF3D-4B28-A1A5-9BF05744E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9375D-C1EF-45B1-BD0A-C098D722D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D8D39-F8A0-4F03-B22A-04A95A6A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2ECC9-44E4-43F0-8E59-6599E14CC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C989E-A75B-4443-BB77-D3BC9E44743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30999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757AF-3BCE-4D51-B8AC-1F1F21C2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42437-0398-441F-BEBD-3A0E7AD01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1D8EB-8D83-4435-93B6-4564DEDCA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E5B5B-0BDE-441D-A6C8-2E6E0417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A79E4-8789-4EDE-83BC-2CE471AA0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93B90-0C36-4A94-B766-CDF1697C36D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54144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8905F-9875-4522-B25F-83B9A447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133EF-AE9C-424A-BEE5-86F4C35CF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EB5ED-550F-480C-BBF9-DC41EF127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8BAE4-3C2D-4656-AE39-B99FC5E66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B0D41-7BFC-4CD7-9684-CB26FA97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BFE46-2B42-4C22-95DF-477BCE4C6D4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0354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D38B0-2BDA-428E-8680-5374AE7B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30536-9867-43BA-B5B9-3BB91A6D6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1966EF-05FF-4C30-AA71-43450B408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217B6-C80D-4795-9906-83C565746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B9B26-1B8F-4DF6-8850-B42F1D23A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72B084-B503-431E-B287-1AFACD2C1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B33A2F-CF93-4506-8B9D-1C058A012AB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06281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33AB7-2AAE-4F7F-95BB-BE4739A20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EC098-A978-4766-B22B-2DDD4D20B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E29A2-9115-452B-9262-DAFFC7536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987030-1786-424D-827B-03267F0F20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5253C8-FEA5-4822-9FA5-9137B3BD7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9BA85-CA24-4622-893F-75580C006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041080-ED75-4C68-B4A2-0149F938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54578B-E3B9-4DD6-BE4E-36388FB95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6691F-341E-404E-8B07-D7B41B7AF2E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49229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69DB-71E9-47EA-A403-911EBC9EE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31C70-F383-4B58-9B06-179DECDA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DDD0A3-F478-4E44-A4CD-2D6697A1E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FC25BD-84AD-479D-A28F-B60540CC1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D95390-BE1A-4E94-9BE6-674184073C6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28399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10BB79-237B-4657-8E3E-203698F40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BD97FB-2164-4AE3-9DEF-03B4FB589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F669E-BFBC-4A20-A29D-9683784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95F6B-7ADB-4947-B324-F13BA4541E4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59789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8AB69-47CE-46C4-B211-1F2E9D11E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D9913-DEA4-4A67-99B3-D0C15302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24CDD-6F1F-4BC4-8EF0-0F0CFFC1C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59C86-6F1A-49A7-B3AC-E43E749C9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6BB77-5A1D-4EF7-BD4E-C1393538B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CACBC-3593-496B-B949-412F49C89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5B3AA-AD08-46DB-805A-FB2D42BBBBF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94032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1271A-FC97-4112-BA8A-AC0A1547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4B1C94-E362-48FB-B101-9FFCC6C849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5DC5E6-AC04-4D32-97CE-9EA9E2FBE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59667D-35FA-484D-BB77-490E6F306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3098E-C786-4A19-8286-ECA867FD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09B88-AF7D-4A8F-A35A-7B70183B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F2C1E-25BA-461F-BFC6-DE967FA5280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5633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2">
            <a:extLst>
              <a:ext uri="{FF2B5EF4-FFF2-40B4-BE49-F238E27FC236}">
                <a16:creationId xmlns:a16="http://schemas.microsoft.com/office/drawing/2014/main" id="{64948F2D-0973-40D1-BCAA-661735E1BE6A}"/>
              </a:ext>
            </a:extLst>
          </p:cNvPr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67587" name="Freeform 3">
              <a:extLst>
                <a:ext uri="{FF2B5EF4-FFF2-40B4-BE49-F238E27FC236}">
                  <a16:creationId xmlns:a16="http://schemas.microsoft.com/office/drawing/2014/main" id="{AEA112EE-13DB-48B0-885D-8A7FA4BC91A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88" name="Freeform 4">
              <a:extLst>
                <a:ext uri="{FF2B5EF4-FFF2-40B4-BE49-F238E27FC236}">
                  <a16:creationId xmlns:a16="http://schemas.microsoft.com/office/drawing/2014/main" id="{24E42A54-7981-4425-9E27-8893A04AA0C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89" name="Freeform 5">
              <a:extLst>
                <a:ext uri="{FF2B5EF4-FFF2-40B4-BE49-F238E27FC236}">
                  <a16:creationId xmlns:a16="http://schemas.microsoft.com/office/drawing/2014/main" id="{5190EE49-CD45-4D8A-835D-65997E1CEB0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7590" name="Group 6">
              <a:extLst>
                <a:ext uri="{FF2B5EF4-FFF2-40B4-BE49-F238E27FC236}">
                  <a16:creationId xmlns:a16="http://schemas.microsoft.com/office/drawing/2014/main" id="{55421CD8-967B-4E84-AB6C-B8DE5B11D4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67591" name="Freeform 7">
                <a:extLst>
                  <a:ext uri="{FF2B5EF4-FFF2-40B4-BE49-F238E27FC236}">
                    <a16:creationId xmlns:a16="http://schemas.microsoft.com/office/drawing/2014/main" id="{250D07D6-4AF9-40B4-A155-7A8A27EEBAF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2" name="Freeform 8">
                <a:extLst>
                  <a:ext uri="{FF2B5EF4-FFF2-40B4-BE49-F238E27FC236}">
                    <a16:creationId xmlns:a16="http://schemas.microsoft.com/office/drawing/2014/main" id="{1C7FD390-029B-4D2C-B119-5253F7BDE31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3" name="Freeform 9">
                <a:extLst>
                  <a:ext uri="{FF2B5EF4-FFF2-40B4-BE49-F238E27FC236}">
                    <a16:creationId xmlns:a16="http://schemas.microsoft.com/office/drawing/2014/main" id="{0A001644-941F-44AC-B6B7-85917112447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4" name="Freeform 10">
                <a:extLst>
                  <a:ext uri="{FF2B5EF4-FFF2-40B4-BE49-F238E27FC236}">
                    <a16:creationId xmlns:a16="http://schemas.microsoft.com/office/drawing/2014/main" id="{26CC0A49-FD6E-4A28-8466-ED43D04741E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5" name="Freeform 11">
                <a:extLst>
                  <a:ext uri="{FF2B5EF4-FFF2-40B4-BE49-F238E27FC236}">
                    <a16:creationId xmlns:a16="http://schemas.microsoft.com/office/drawing/2014/main" id="{33E380D9-1504-44D2-BF57-B6762CB6834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6" name="Freeform 12">
                <a:extLst>
                  <a:ext uri="{FF2B5EF4-FFF2-40B4-BE49-F238E27FC236}">
                    <a16:creationId xmlns:a16="http://schemas.microsoft.com/office/drawing/2014/main" id="{8DAA7C5A-72DE-4898-A11A-5D7B7B97325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7" name="Freeform 13">
                <a:extLst>
                  <a:ext uri="{FF2B5EF4-FFF2-40B4-BE49-F238E27FC236}">
                    <a16:creationId xmlns:a16="http://schemas.microsoft.com/office/drawing/2014/main" id="{D005D0AE-497C-4C32-9617-F702A1E906F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8" name="Freeform 14">
                <a:extLst>
                  <a:ext uri="{FF2B5EF4-FFF2-40B4-BE49-F238E27FC236}">
                    <a16:creationId xmlns:a16="http://schemas.microsoft.com/office/drawing/2014/main" id="{AB550308-6703-417D-A979-2DEA596FDDE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9" name="Freeform 15">
                <a:extLst>
                  <a:ext uri="{FF2B5EF4-FFF2-40B4-BE49-F238E27FC236}">
                    <a16:creationId xmlns:a16="http://schemas.microsoft.com/office/drawing/2014/main" id="{DFB72634-C5BE-48F4-9F4D-2D09A8C2D01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0" name="Freeform 16">
                <a:extLst>
                  <a:ext uri="{FF2B5EF4-FFF2-40B4-BE49-F238E27FC236}">
                    <a16:creationId xmlns:a16="http://schemas.microsoft.com/office/drawing/2014/main" id="{36861689-0AD0-4558-BA21-CFA84772E34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1" name="Freeform 17">
                <a:extLst>
                  <a:ext uri="{FF2B5EF4-FFF2-40B4-BE49-F238E27FC236}">
                    <a16:creationId xmlns:a16="http://schemas.microsoft.com/office/drawing/2014/main" id="{9A8CB450-04A7-4DC5-AB0D-61F450B899A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2" name="Freeform 18">
                <a:extLst>
                  <a:ext uri="{FF2B5EF4-FFF2-40B4-BE49-F238E27FC236}">
                    <a16:creationId xmlns:a16="http://schemas.microsoft.com/office/drawing/2014/main" id="{DD7BFE64-B3B4-4EE6-90FC-B004B8350C3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3" name="Freeform 19">
                <a:extLst>
                  <a:ext uri="{FF2B5EF4-FFF2-40B4-BE49-F238E27FC236}">
                    <a16:creationId xmlns:a16="http://schemas.microsoft.com/office/drawing/2014/main" id="{22AD314F-5006-41EE-8428-993BCDC6D12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7604" name="Freeform 20">
              <a:extLst>
                <a:ext uri="{FF2B5EF4-FFF2-40B4-BE49-F238E27FC236}">
                  <a16:creationId xmlns:a16="http://schemas.microsoft.com/office/drawing/2014/main" id="{CB82433C-89AF-4288-A601-DA56DD71E9C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5" name="Freeform 21">
              <a:extLst>
                <a:ext uri="{FF2B5EF4-FFF2-40B4-BE49-F238E27FC236}">
                  <a16:creationId xmlns:a16="http://schemas.microsoft.com/office/drawing/2014/main" id="{2E8BE1C3-5B52-4795-9166-82E30D4A1B8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6" name="Freeform 22">
              <a:extLst>
                <a:ext uri="{FF2B5EF4-FFF2-40B4-BE49-F238E27FC236}">
                  <a16:creationId xmlns:a16="http://schemas.microsoft.com/office/drawing/2014/main" id="{8604D518-DB12-442C-9AB5-710792A6963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7" name="Freeform 23">
              <a:extLst>
                <a:ext uri="{FF2B5EF4-FFF2-40B4-BE49-F238E27FC236}">
                  <a16:creationId xmlns:a16="http://schemas.microsoft.com/office/drawing/2014/main" id="{D9120873-7CD7-45E5-9C9B-80C137CB6C2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8" name="Freeform 24">
              <a:extLst>
                <a:ext uri="{FF2B5EF4-FFF2-40B4-BE49-F238E27FC236}">
                  <a16:creationId xmlns:a16="http://schemas.microsoft.com/office/drawing/2014/main" id="{B62C9C28-EC8B-442A-A858-F59449A9D73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9" name="Freeform 25">
              <a:extLst>
                <a:ext uri="{FF2B5EF4-FFF2-40B4-BE49-F238E27FC236}">
                  <a16:creationId xmlns:a16="http://schemas.microsoft.com/office/drawing/2014/main" id="{724E3636-DF95-45A9-A132-39F719EC495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0" name="Freeform 26">
              <a:extLst>
                <a:ext uri="{FF2B5EF4-FFF2-40B4-BE49-F238E27FC236}">
                  <a16:creationId xmlns:a16="http://schemas.microsoft.com/office/drawing/2014/main" id="{ADC6DDA6-B756-4A7F-9C1B-35A7C9DB8A9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1" name="Freeform 27">
              <a:extLst>
                <a:ext uri="{FF2B5EF4-FFF2-40B4-BE49-F238E27FC236}">
                  <a16:creationId xmlns:a16="http://schemas.microsoft.com/office/drawing/2014/main" id="{B7C4B43E-17B9-41DE-89B9-AFBE03AEE50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2" name="Line 28">
              <a:extLst>
                <a:ext uri="{FF2B5EF4-FFF2-40B4-BE49-F238E27FC236}">
                  <a16:creationId xmlns:a16="http://schemas.microsoft.com/office/drawing/2014/main" id="{1226B7CE-F372-4D8C-8CFA-E00F5D420FF8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3" name="Line 29">
              <a:extLst>
                <a:ext uri="{FF2B5EF4-FFF2-40B4-BE49-F238E27FC236}">
                  <a16:creationId xmlns:a16="http://schemas.microsoft.com/office/drawing/2014/main" id="{7719003D-9C5C-4C5D-A33B-D02501CA980E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4" name="Line 30">
              <a:extLst>
                <a:ext uri="{FF2B5EF4-FFF2-40B4-BE49-F238E27FC236}">
                  <a16:creationId xmlns:a16="http://schemas.microsoft.com/office/drawing/2014/main" id="{92DE4A53-8ED3-4C01-BEFF-058C32FC4B1A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7615" name="Group 31">
              <a:extLst>
                <a:ext uri="{FF2B5EF4-FFF2-40B4-BE49-F238E27FC236}">
                  <a16:creationId xmlns:a16="http://schemas.microsoft.com/office/drawing/2014/main" id="{B9EFE0FC-3E17-40A9-A211-73DE9F854F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67616" name="Line 32">
                <a:extLst>
                  <a:ext uri="{FF2B5EF4-FFF2-40B4-BE49-F238E27FC236}">
                    <a16:creationId xmlns:a16="http://schemas.microsoft.com/office/drawing/2014/main" id="{6C26A36B-F09A-4209-A1C4-9E0924BA91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17" name="Line 33">
                <a:extLst>
                  <a:ext uri="{FF2B5EF4-FFF2-40B4-BE49-F238E27FC236}">
                    <a16:creationId xmlns:a16="http://schemas.microsoft.com/office/drawing/2014/main" id="{BF71A147-D535-45E4-A5EA-D2141AC65A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18" name="Line 34">
                <a:extLst>
                  <a:ext uri="{FF2B5EF4-FFF2-40B4-BE49-F238E27FC236}">
                    <a16:creationId xmlns:a16="http://schemas.microsoft.com/office/drawing/2014/main" id="{88447771-9D25-47F4-8E1C-7B1B732CB2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19" name="Line 35">
                <a:extLst>
                  <a:ext uri="{FF2B5EF4-FFF2-40B4-BE49-F238E27FC236}">
                    <a16:creationId xmlns:a16="http://schemas.microsoft.com/office/drawing/2014/main" id="{C032CC13-10F3-4828-A542-9F74C8D79B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20" name="Line 36">
                <a:extLst>
                  <a:ext uri="{FF2B5EF4-FFF2-40B4-BE49-F238E27FC236}">
                    <a16:creationId xmlns:a16="http://schemas.microsoft.com/office/drawing/2014/main" id="{17977572-B4DE-4372-883E-77BD460860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7621" name="Line 37">
              <a:extLst>
                <a:ext uri="{FF2B5EF4-FFF2-40B4-BE49-F238E27FC236}">
                  <a16:creationId xmlns:a16="http://schemas.microsoft.com/office/drawing/2014/main" id="{F2F66823-46FE-4C8F-94B2-B1AECC980BE4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22" name="Line 38">
              <a:extLst>
                <a:ext uri="{FF2B5EF4-FFF2-40B4-BE49-F238E27FC236}">
                  <a16:creationId xmlns:a16="http://schemas.microsoft.com/office/drawing/2014/main" id="{F12D0545-E2E3-464F-BC43-47EFF5069C1D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623" name="Rectangle 39">
            <a:extLst>
              <a:ext uri="{FF2B5EF4-FFF2-40B4-BE49-F238E27FC236}">
                <a16:creationId xmlns:a16="http://schemas.microsoft.com/office/drawing/2014/main" id="{6525405C-258D-41C5-B830-3DC2C392FA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67624" name="Rectangle 40">
            <a:extLst>
              <a:ext uri="{FF2B5EF4-FFF2-40B4-BE49-F238E27FC236}">
                <a16:creationId xmlns:a16="http://schemas.microsoft.com/office/drawing/2014/main" id="{1C407169-DF23-44A8-AA06-6933639E1F5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vi-VN" altLang="en-US"/>
          </a:p>
        </p:txBody>
      </p:sp>
      <p:sp>
        <p:nvSpPr>
          <p:cNvPr id="67625" name="Rectangle 41">
            <a:extLst>
              <a:ext uri="{FF2B5EF4-FFF2-40B4-BE49-F238E27FC236}">
                <a16:creationId xmlns:a16="http://schemas.microsoft.com/office/drawing/2014/main" id="{616EC16A-9B1E-4DF2-92E1-FEB8EE78F2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vi-VN" altLang="en-US"/>
          </a:p>
        </p:txBody>
      </p:sp>
      <p:sp>
        <p:nvSpPr>
          <p:cNvPr id="67626" name="Rectangle 42">
            <a:extLst>
              <a:ext uri="{FF2B5EF4-FFF2-40B4-BE49-F238E27FC236}">
                <a16:creationId xmlns:a16="http://schemas.microsoft.com/office/drawing/2014/main" id="{703339F3-B854-4FBB-8361-27B65213600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0080E3C1-271D-4347-A25A-BC95D15A6023}" type="slidenum">
              <a:rPr lang="vi-VN" altLang="en-US"/>
              <a:pPr/>
              <a:t>‹#›</a:t>
            </a:fld>
            <a:endParaRPr lang="vi-VN" altLang="en-US"/>
          </a:p>
        </p:txBody>
      </p:sp>
      <p:sp>
        <p:nvSpPr>
          <p:cNvPr id="67627" name="Rectangle 43">
            <a:extLst>
              <a:ext uri="{FF2B5EF4-FFF2-40B4-BE49-F238E27FC236}">
                <a16:creationId xmlns:a16="http://schemas.microsoft.com/office/drawing/2014/main" id="{01E021EE-1F5A-4FED-BAB8-D57BEC645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BDAF3D7-4806-421D-A047-2B78AFD4B2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14400" y="1447800"/>
            <a:ext cx="7772400" cy="3600450"/>
          </a:xfrm>
        </p:spPr>
        <p:txBody>
          <a:bodyPr/>
          <a:lstStyle/>
          <a:p>
            <a:endParaRPr lang="en-US" altLang="en-US" sz="3600" b="1" i="1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21509" name="WordArt 5">
            <a:extLst>
              <a:ext uri="{FF2B5EF4-FFF2-40B4-BE49-F238E27FC236}">
                <a16:creationId xmlns:a16="http://schemas.microsoft.com/office/drawing/2014/main" id="{9AA62A24-5169-4324-A154-E9EFE05F65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0" y="381000"/>
            <a:ext cx="5667375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21510" name="WordArt 6">
            <a:extLst>
              <a:ext uri="{FF2B5EF4-FFF2-40B4-BE49-F238E27FC236}">
                <a16:creationId xmlns:a16="http://schemas.microsoft.com/office/drawing/2014/main" id="{AAF6F9AA-333E-410C-B497-4B728B97D2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" y="1752600"/>
            <a:ext cx="66294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Chuyện: Thánh Gióng</a:t>
            </a:r>
          </a:p>
        </p:txBody>
      </p:sp>
      <p:sp>
        <p:nvSpPr>
          <p:cNvPr id="21511" name="WordArt 7">
            <a:extLst>
              <a:ext uri="{FF2B5EF4-FFF2-40B4-BE49-F238E27FC236}">
                <a16:creationId xmlns:a16="http://schemas.microsoft.com/office/drawing/2014/main" id="{F3596669-9F6A-4C5F-97ED-8ED858E555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3200400"/>
            <a:ext cx="6477000" cy="1390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Mẫu Giáo 4 - 5 tuổi</a:t>
            </a:r>
          </a:p>
        </p:txBody>
      </p:sp>
      <p:sp>
        <p:nvSpPr>
          <p:cNvPr id="21512" name="WordArt 8">
            <a:extLst>
              <a:ext uri="{FF2B5EF4-FFF2-40B4-BE49-F238E27FC236}">
                <a16:creationId xmlns:a16="http://schemas.microsoft.com/office/drawing/2014/main" id="{5863D2B4-1BC7-4CF5-94F3-70B4209A9D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4114800"/>
            <a:ext cx="7419975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 : Nguyễn Thị Thủy </a:t>
            </a:r>
            <a:endParaRPr lang="en-US" sz="3600" b="1" i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>
            <a:extLst>
              <a:ext uri="{FF2B5EF4-FFF2-40B4-BE49-F238E27FC236}">
                <a16:creationId xmlns:a16="http://schemas.microsoft.com/office/drawing/2014/main" id="{8E159627-3A71-46D6-B0C7-E0C6B420D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C91BBE36-65E5-4446-8403-69FA43F1AD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>
            <a:extLst>
              <a:ext uri="{FF2B5EF4-FFF2-40B4-BE49-F238E27FC236}">
                <a16:creationId xmlns:a16="http://schemas.microsoft.com/office/drawing/2014/main" id="{CF2A349F-8C1F-4A90-AC2C-7B5B2837D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E06E0BD8-F63D-4CE0-800C-1EF8DDE102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67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>
            <a:extLst>
              <a:ext uri="{FF2B5EF4-FFF2-40B4-BE49-F238E27FC236}">
                <a16:creationId xmlns:a16="http://schemas.microsoft.com/office/drawing/2014/main" id="{FEBAC846-58A7-4AB5-A5C4-CB08831D83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66D2F367-61ED-486A-9FD1-67E4864183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37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>
            <a:extLst>
              <a:ext uri="{FF2B5EF4-FFF2-40B4-BE49-F238E27FC236}">
                <a16:creationId xmlns:a16="http://schemas.microsoft.com/office/drawing/2014/main" id="{575B0ED9-CD3F-4C05-B49E-00012EF28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BCB9DBAF-028F-4B5A-BAB0-CAEC3A211D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86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>
            <a:extLst>
              <a:ext uri="{FF2B5EF4-FFF2-40B4-BE49-F238E27FC236}">
                <a16:creationId xmlns:a16="http://schemas.microsoft.com/office/drawing/2014/main" id="{DCBB4669-0DC2-4B4F-BE23-FC300BF754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731DA9AB-D779-41EC-8497-E008C0A45A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9213"/>
            <a:ext cx="9144000" cy="6907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>
            <a:extLst>
              <a:ext uri="{FF2B5EF4-FFF2-40B4-BE49-F238E27FC236}">
                <a16:creationId xmlns:a16="http://schemas.microsoft.com/office/drawing/2014/main" id="{CCDCCBF1-A018-416D-9393-5EE6454838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18952AC0-0934-4A5E-91C5-28399ABD2D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>
            <a:extLst>
              <a:ext uri="{FF2B5EF4-FFF2-40B4-BE49-F238E27FC236}">
                <a16:creationId xmlns:a16="http://schemas.microsoft.com/office/drawing/2014/main" id="{2B5F18E9-16ED-45B1-9D9E-3A79690A17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8A811206-F604-49A2-B75B-3025349063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>
            <a:extLst>
              <a:ext uri="{FF2B5EF4-FFF2-40B4-BE49-F238E27FC236}">
                <a16:creationId xmlns:a16="http://schemas.microsoft.com/office/drawing/2014/main" id="{186ACA73-3B7C-48D3-ACC0-0988865A4F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1219200"/>
            <a:ext cx="4837113" cy="518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7" name="AutoShape 9">
            <a:extLst>
              <a:ext uri="{FF2B5EF4-FFF2-40B4-BE49-F238E27FC236}">
                <a16:creationId xmlns:a16="http://schemas.microsoft.com/office/drawing/2014/main" id="{A80AF6E8-E91E-4866-A71D-9C10B23D7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horizontalScrol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Trích dẫn – Đàm thoại</a:t>
            </a:r>
          </a:p>
        </p:txBody>
      </p:sp>
      <p:sp>
        <p:nvSpPr>
          <p:cNvPr id="17418" name="AutoShape 10">
            <a:extLst>
              <a:ext uri="{FF2B5EF4-FFF2-40B4-BE49-F238E27FC236}">
                <a16:creationId xmlns:a16="http://schemas.microsoft.com/office/drawing/2014/main" id="{06B54632-EB3F-4CA9-B3FC-065AEC616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219200"/>
            <a:ext cx="4267200" cy="1295400"/>
          </a:xfrm>
          <a:prstGeom prst="cloudCallout">
            <a:avLst>
              <a:gd name="adj1" fmla="val -59671"/>
              <a:gd name="adj2" fmla="val -19486"/>
            </a:avLst>
          </a:prstGeom>
          <a:solidFill>
            <a:srgbClr val="CCFFFF"/>
          </a:solidFill>
          <a:ln w="9525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400">
                <a:solidFill>
                  <a:srgbClr val="0000FF"/>
                </a:solidFill>
                <a:latin typeface=".VnTime" pitchFamily="34" charset="0"/>
              </a:rPr>
              <a:t>C¸c con võa ®­îc nghe c« kÓ truyÖn g×?</a:t>
            </a:r>
          </a:p>
        </p:txBody>
      </p:sp>
      <p:pic>
        <p:nvPicPr>
          <p:cNvPr id="17419" name="Picture 11">
            <a:extLst>
              <a:ext uri="{FF2B5EF4-FFF2-40B4-BE49-F238E27FC236}">
                <a16:creationId xmlns:a16="http://schemas.microsoft.com/office/drawing/2014/main" id="{07A875EE-8A4E-4671-9DCE-1300AA2F3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AutoShape 12">
            <a:extLst>
              <a:ext uri="{FF2B5EF4-FFF2-40B4-BE49-F238E27FC236}">
                <a16:creationId xmlns:a16="http://schemas.microsoft.com/office/drawing/2014/main" id="{EEE18F8D-34DC-4E73-9DD8-FBC993A02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762000"/>
            <a:ext cx="6248400" cy="1600200"/>
          </a:xfrm>
          <a:prstGeom prst="cloudCallout">
            <a:avLst>
              <a:gd name="adj1" fmla="val -48324"/>
              <a:gd name="adj2" fmla="val 25991"/>
            </a:avLst>
          </a:prstGeom>
          <a:solidFill>
            <a:srgbClr val="CCFFCC"/>
          </a:solidFill>
          <a:ln w="9525">
            <a:solidFill>
              <a:srgbClr val="99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Câu chuyện có tên là gì?</a:t>
            </a:r>
          </a:p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Ai đã xui sứ giả tìm người giết giặc cứu nước?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 animBg="1"/>
      <p:bldP spid="17418" grpId="0" animBg="1"/>
      <p:bldP spid="17418" grpId="1" animBg="1"/>
      <p:bldP spid="17420" grpId="0" animBg="1"/>
      <p:bldP spid="1742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>
            <a:extLst>
              <a:ext uri="{FF2B5EF4-FFF2-40B4-BE49-F238E27FC236}">
                <a16:creationId xmlns:a16="http://schemas.microsoft.com/office/drawing/2014/main" id="{8F74220C-7971-4386-9C46-68E5C1282F7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533400"/>
            <a:ext cx="7543800" cy="5829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3" name="Picture 5">
            <a:extLst>
              <a:ext uri="{FF2B5EF4-FFF2-40B4-BE49-F238E27FC236}">
                <a16:creationId xmlns:a16="http://schemas.microsoft.com/office/drawing/2014/main" id="{2AC5A590-2739-4FB9-B73A-76443178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543800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AutoShape 6">
            <a:extLst>
              <a:ext uri="{FF2B5EF4-FFF2-40B4-BE49-F238E27FC236}">
                <a16:creationId xmlns:a16="http://schemas.microsoft.com/office/drawing/2014/main" id="{CC8753FB-85BC-42EB-8E08-75FE9DBB0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0"/>
            <a:ext cx="5715000" cy="1447800"/>
          </a:xfrm>
          <a:prstGeom prst="cloudCallout">
            <a:avLst>
              <a:gd name="adj1" fmla="val -77667"/>
              <a:gd name="adj2" fmla="val 88708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400">
                <a:solidFill>
                  <a:srgbClr val="0000FF"/>
                </a:solidFill>
                <a:latin typeface=".VnAvant" pitchFamily="34" charset="0"/>
              </a:rPr>
              <a:t>Khi nghe Sø gi¶ truyÒn tin, Th¸nh Giãng ®É nãi g× víi MÑ?</a:t>
            </a:r>
          </a:p>
        </p:txBody>
      </p:sp>
      <p:sp>
        <p:nvSpPr>
          <p:cNvPr id="43015" name="AutoShape 7">
            <a:extLst>
              <a:ext uri="{FF2B5EF4-FFF2-40B4-BE49-F238E27FC236}">
                <a16:creationId xmlns:a16="http://schemas.microsoft.com/office/drawing/2014/main" id="{E588D87F-E6E8-4C89-8EED-71D8442FC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0"/>
            <a:ext cx="8382000" cy="1219200"/>
          </a:xfrm>
          <a:prstGeom prst="cloudCallout">
            <a:avLst>
              <a:gd name="adj1" fmla="val -13866"/>
              <a:gd name="adj2" fmla="val 60028"/>
            </a:avLst>
          </a:prstGeom>
          <a:solidFill>
            <a:srgbClr val="CCFFCC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Khi nghe sứ giả loan tin Thánh gióng đã nói gì với sứ giả?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 animBg="1"/>
      <p:bldP spid="43014" grpId="1" animBg="1"/>
      <p:bldP spid="43015" grpId="0" animBg="1"/>
      <p:bldP spid="430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>
            <a:extLst>
              <a:ext uri="{FF2B5EF4-FFF2-40B4-BE49-F238E27FC236}">
                <a16:creationId xmlns:a16="http://schemas.microsoft.com/office/drawing/2014/main" id="{88E8F4F7-A988-4320-83C9-574E9E02E30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457200"/>
            <a:ext cx="7585075" cy="6022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>
            <a:extLst>
              <a:ext uri="{FF2B5EF4-FFF2-40B4-BE49-F238E27FC236}">
                <a16:creationId xmlns:a16="http://schemas.microsoft.com/office/drawing/2014/main" id="{45A6567C-C2E5-431D-97DD-1A5C501986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AA490451-AFF3-4D89-85FF-2ECD74308E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>
            <a:extLst>
              <a:ext uri="{FF2B5EF4-FFF2-40B4-BE49-F238E27FC236}">
                <a16:creationId xmlns:a16="http://schemas.microsoft.com/office/drawing/2014/main" id="{EEC6A769-D158-4F0A-89E5-720A0B929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001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>
            <a:extLst>
              <a:ext uri="{FF2B5EF4-FFF2-40B4-BE49-F238E27FC236}">
                <a16:creationId xmlns:a16="http://schemas.microsoft.com/office/drawing/2014/main" id="{4139AC93-DF05-4A42-924C-51510D683B1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381000"/>
            <a:ext cx="7467600" cy="5999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>
            <a:extLst>
              <a:ext uri="{FF2B5EF4-FFF2-40B4-BE49-F238E27FC236}">
                <a16:creationId xmlns:a16="http://schemas.microsoft.com/office/drawing/2014/main" id="{80B7C3C1-CD92-4D28-A7DF-F0717660CA0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81000"/>
            <a:ext cx="7848600" cy="6076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>
            <a:extLst>
              <a:ext uri="{FF2B5EF4-FFF2-40B4-BE49-F238E27FC236}">
                <a16:creationId xmlns:a16="http://schemas.microsoft.com/office/drawing/2014/main" id="{927FFC2B-1099-440C-AC45-3066F44BA36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457200"/>
            <a:ext cx="7848600" cy="601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E17002D-990C-4F4F-9EFA-057786A7EA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vi-VN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FFB545C-6922-428F-AAB2-0CA088825F3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5B4B2F6-B625-4E66-B85A-EFF4357B6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>
            <a:extLst>
              <a:ext uri="{FF2B5EF4-FFF2-40B4-BE49-F238E27FC236}">
                <a16:creationId xmlns:a16="http://schemas.microsoft.com/office/drawing/2014/main" id="{59FFE29E-E232-45E5-B208-3E44C3708A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55A5AD1-6FFD-496A-9F8C-25013F9461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0163"/>
            <a:ext cx="9144000" cy="6888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>
            <a:extLst>
              <a:ext uri="{FF2B5EF4-FFF2-40B4-BE49-F238E27FC236}">
                <a16:creationId xmlns:a16="http://schemas.microsoft.com/office/drawing/2014/main" id="{3306F4CB-7EF6-41FA-8A1F-FB4A60E59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E12166A0-53E4-42BB-91F8-2DDE0B335B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800"/>
            <a:ext cx="9144000" cy="7229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>
            <a:extLst>
              <a:ext uri="{FF2B5EF4-FFF2-40B4-BE49-F238E27FC236}">
                <a16:creationId xmlns:a16="http://schemas.microsoft.com/office/drawing/2014/main" id="{1D5081BF-3025-4E31-BD3D-F8CA27C099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694DA5E4-C225-41C5-ADE6-39DA76073D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>
            <a:extLst>
              <a:ext uri="{FF2B5EF4-FFF2-40B4-BE49-F238E27FC236}">
                <a16:creationId xmlns:a16="http://schemas.microsoft.com/office/drawing/2014/main" id="{2D3DCF91-3249-4847-AC67-3D40E745B1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FB6A39A1-ABED-4482-A976-71BC86D905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2700"/>
            <a:ext cx="9144000" cy="6870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>
            <a:extLst>
              <a:ext uri="{FF2B5EF4-FFF2-40B4-BE49-F238E27FC236}">
                <a16:creationId xmlns:a16="http://schemas.microsoft.com/office/drawing/2014/main" id="{F4EB3043-BED3-47BD-BAE0-B1A604ECC8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E3B3A73E-2C08-4725-A0B5-B1A4193EE1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2863"/>
            <a:ext cx="9144000" cy="6900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>
            <a:extLst>
              <a:ext uri="{FF2B5EF4-FFF2-40B4-BE49-F238E27FC236}">
                <a16:creationId xmlns:a16="http://schemas.microsoft.com/office/drawing/2014/main" id="{873DA1A8-A32F-4214-BBA8-1AFD73B843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AABFC958-862B-4033-B0E0-83E3F1E4A8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24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106</TotalTime>
  <Words>124</Words>
  <Application>Microsoft Office PowerPoint</Application>
  <PresentationFormat>Trình chiếu Trên màn hình (4:3)</PresentationFormat>
  <Paragraphs>14</Paragraphs>
  <Slides>23</Slides>
  <Notes>0</Notes>
  <HiddenSlides>0</HiddenSlides>
  <MMClips>0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24" baseType="lpstr">
      <vt:lpstr>Globe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House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lµm quen v¨n häc  §Ò tµi TruyÖn: C©y tre tr¨m ®èt</dc:title>
  <dc:creator>Pham Thanh Son</dc:creator>
  <cp:lastModifiedBy>Người dùng Không xác định</cp:lastModifiedBy>
  <cp:revision>13</cp:revision>
  <dcterms:created xsi:type="dcterms:W3CDTF">2005-06-21T20:32:51Z</dcterms:created>
  <dcterms:modified xsi:type="dcterms:W3CDTF">2020-04-02T10:07:14Z</dcterms:modified>
</cp:coreProperties>
</file>